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3" r:id="rId5"/>
    <p:sldId id="262" r:id="rId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35" autoAdjust="0"/>
    <p:restoredTop sz="94660"/>
  </p:normalViewPr>
  <p:slideViewPr>
    <p:cSldViewPr snapToGrid="0">
      <p:cViewPr varScale="1">
        <p:scale>
          <a:sx n="86" d="100"/>
          <a:sy n="86" d="100"/>
        </p:scale>
        <p:origin x="144"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Зразок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Зразок підзаголовка</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7871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774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37642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20715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Зразок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1950188F-593C-4969-BC9E-BD18320ED5C3}" type="datetimeFigureOut">
              <a:rPr lang="uk-UA" smtClean="0"/>
              <a:t>16.10.2025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428897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18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Зразок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1950188F-593C-4969-BC9E-BD18320ED5C3}" type="datetimeFigureOut">
              <a:rPr lang="uk-UA" smtClean="0"/>
              <a:t>16.10.2025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82063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1950188F-593C-4969-BC9E-BD18320ED5C3}" type="datetimeFigureOut">
              <a:rPr lang="uk-UA" smtClean="0"/>
              <a:t>16.10.2025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48393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50188F-593C-4969-BC9E-BD18320ED5C3}" type="datetimeFigureOut">
              <a:rPr lang="uk-UA" smtClean="0"/>
              <a:t>16.10.2025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2546174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300925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Зразок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Зразок тексту</a:t>
            </a:r>
          </a:p>
        </p:txBody>
      </p:sp>
      <p:sp>
        <p:nvSpPr>
          <p:cNvPr id="5" name="Date Placeholder 4"/>
          <p:cNvSpPr>
            <a:spLocks noGrp="1"/>
          </p:cNvSpPr>
          <p:nvPr>
            <p:ph type="dt" sz="half" idx="10"/>
          </p:nvPr>
        </p:nvSpPr>
        <p:spPr/>
        <p:txBody>
          <a:bodyPr/>
          <a:lstStyle/>
          <a:p>
            <a:fld id="{1950188F-593C-4969-BC9E-BD18320ED5C3}" type="datetimeFigureOut">
              <a:rPr lang="uk-UA" smtClean="0"/>
              <a:t>16.10.2025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BDA44F5-10CF-42CD-8E29-117CDF185DA4}" type="slidenum">
              <a:rPr lang="uk-UA" smtClean="0"/>
              <a:t>‹№›</a:t>
            </a:fld>
            <a:endParaRPr lang="uk-UA"/>
          </a:p>
        </p:txBody>
      </p:sp>
    </p:spTree>
    <p:extLst>
      <p:ext uri="{BB962C8B-B14F-4D97-AF65-F5344CB8AC3E}">
        <p14:creationId xmlns:p14="http://schemas.microsoft.com/office/powerpoint/2010/main" val="7300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0188F-593C-4969-BC9E-BD18320ED5C3}" type="datetimeFigureOut">
              <a:rPr lang="uk-UA" smtClean="0"/>
              <a:t>16.10.2025</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A44F5-10CF-42CD-8E29-117CDF185DA4}" type="slidenum">
              <a:rPr lang="uk-UA" smtClean="0"/>
              <a:t>‹№›</a:t>
            </a:fld>
            <a:endParaRPr lang="uk-UA"/>
          </a:p>
        </p:txBody>
      </p:sp>
    </p:spTree>
    <p:extLst>
      <p:ext uri="{BB962C8B-B14F-4D97-AF65-F5344CB8AC3E}">
        <p14:creationId xmlns:p14="http://schemas.microsoft.com/office/powerpoint/2010/main" val="256698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ctrTitle"/>
          </p:nvPr>
        </p:nvSpPr>
        <p:spPr>
          <a:xfrm>
            <a:off x="479161" y="639193"/>
            <a:ext cx="2678858" cy="3573516"/>
          </a:xfrm>
          <a:scene3d>
            <a:camera prst="orthographicFront">
              <a:rot lat="0" lon="0" rev="0"/>
            </a:camera>
            <a:lightRig rig="glow" dir="t">
              <a:rot lat="0" lon="0" rev="4800000"/>
            </a:lightRig>
          </a:scene3d>
        </p:spPr>
        <p:txBody>
          <a:bodyPr anchorCtr="0">
            <a:normAutofit/>
          </a:bodyPr>
          <a:lstStyle/>
          <a:p>
            <a:pPr algn="l"/>
            <a:r>
              <a:rPr lang="en-US" sz="5700" b="1">
                <a:latin typeface="+mn-lt"/>
              </a:rPr>
              <a:t>Mary’s Song</a:t>
            </a:r>
            <a:endParaRPr lang="uk-UA" sz="5700">
              <a:latin typeface="+mn-lt"/>
            </a:endParaRPr>
          </a:p>
        </p:txBody>
      </p:sp>
      <p:sp>
        <p:nvSpPr>
          <p:cNvPr id="3" name="Підзаголовок 2"/>
          <p:cNvSpPr>
            <a:spLocks noGrp="1"/>
          </p:cNvSpPr>
          <p:nvPr>
            <p:ph type="subTitle" idx="1"/>
          </p:nvPr>
        </p:nvSpPr>
        <p:spPr>
          <a:xfrm>
            <a:off x="479161" y="4631161"/>
            <a:ext cx="2678858" cy="1559327"/>
          </a:xfrm>
          <a:scene3d>
            <a:camera prst="orthographicFront">
              <a:rot lat="0" lon="0" rev="0"/>
            </a:camera>
            <a:lightRig rig="glow" dir="t">
              <a:rot lat="0" lon="0" rev="4800000"/>
            </a:lightRig>
          </a:scene3d>
        </p:spPr>
        <p:txBody>
          <a:bodyPr anchorCtr="0">
            <a:normAutofit/>
          </a:bodyPr>
          <a:lstStyle/>
          <a:p>
            <a:pPr algn="l"/>
            <a:r>
              <a:rPr lang="en-US" b="1"/>
              <a:t>Luke</a:t>
            </a:r>
            <a:r>
              <a:rPr lang="uk-UA" b="1"/>
              <a:t> 1:46-55</a:t>
            </a:r>
            <a:endParaRPr lang="uk-UA"/>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722" y="1487629"/>
            <a:ext cx="5410962" cy="3855310"/>
          </a:xfrm>
          <a:prstGeom prst="rect">
            <a:avLst/>
          </a:prstGeom>
        </p:spPr>
      </p:pic>
    </p:spTree>
    <p:extLst>
      <p:ext uri="{BB962C8B-B14F-4D97-AF65-F5344CB8AC3E}">
        <p14:creationId xmlns:p14="http://schemas.microsoft.com/office/powerpoint/2010/main" val="179574731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9357"/>
          </a:xfrm>
          <a:prstGeom prst="rect">
            <a:avLst/>
          </a:prstGeom>
        </p:spPr>
      </p:pic>
      <p:sp>
        <p:nvSpPr>
          <p:cNvPr id="2" name="Заголовок 1"/>
          <p:cNvSpPr>
            <a:spLocks noGrp="1"/>
          </p:cNvSpPr>
          <p:nvPr>
            <p:ph type="title"/>
          </p:nvPr>
        </p:nvSpPr>
        <p:spPr>
          <a:xfrm>
            <a:off x="0" y="889462"/>
            <a:ext cx="9239534" cy="5370022"/>
          </a:xfrm>
        </p:spPr>
        <p:txBody>
          <a:bodyPr>
            <a:normAutofit/>
          </a:bodyPr>
          <a:lstStyle/>
          <a:p>
            <a:r>
              <a:rPr lang="ru-RU" sz="5400" baseline="30000" dirty="0">
                <a:solidFill>
                  <a:srgbClr val="FFFF00"/>
                </a:solidFill>
                <a:effectLst>
                  <a:glow rad="63500">
                    <a:schemeClr val="tx1"/>
                  </a:glow>
                </a:effectLst>
                <a:latin typeface="Arial" panose="020B0604020202020204" pitchFamily="34" charset="0"/>
              </a:rPr>
              <a:t>46</a:t>
            </a:r>
            <a:r>
              <a:rPr lang="ru-RU" sz="5400" dirty="0">
                <a:solidFill>
                  <a:srgbClr val="FFFF00"/>
                </a:solidFill>
                <a:effectLst>
                  <a:glow rad="63500">
                    <a:schemeClr val="tx1"/>
                  </a:glow>
                </a:effectLst>
                <a:latin typeface="Arial" panose="020B0604020202020204" pitchFamily="34" charset="0"/>
              </a:rPr>
              <a:t> </a:t>
            </a:r>
            <a:r>
              <a:rPr lang="en-US" sz="5400" dirty="0">
                <a:solidFill>
                  <a:srgbClr val="FFFF00"/>
                </a:solidFill>
                <a:effectLst>
                  <a:glow rad="63500">
                    <a:schemeClr val="tx1"/>
                  </a:glow>
                </a:effectLst>
                <a:latin typeface="Arial" panose="020B0604020202020204" pitchFamily="34" charset="0"/>
              </a:rPr>
              <a:t>And Mary said: “My soul glorifies the Lord</a:t>
            </a:r>
            <a:r>
              <a:rPr lang="ru-RU" sz="5400" dirty="0">
                <a:solidFill>
                  <a:srgbClr val="FFFF00"/>
                </a:solidFill>
                <a:effectLst>
                  <a:glow rad="63500">
                    <a:schemeClr val="tx1"/>
                  </a:glow>
                </a:effectLst>
                <a:latin typeface="Arial" panose="020B0604020202020204" pitchFamily="34" charset="0"/>
              </a:rPr>
              <a:t>,</a:t>
            </a:r>
            <a:br>
              <a:rPr lang="ru-RU" sz="5400" dirty="0">
                <a:solidFill>
                  <a:srgbClr val="FFFF00"/>
                </a:solidFill>
                <a:effectLst>
                  <a:glow rad="63500">
                    <a:schemeClr val="tx1"/>
                  </a:glow>
                </a:effectLst>
                <a:latin typeface="Arial" panose="020B0604020202020204" pitchFamily="34" charset="0"/>
              </a:rPr>
            </a:br>
            <a:br>
              <a:rPr lang="ru-RU" sz="5400" dirty="0">
                <a:solidFill>
                  <a:srgbClr val="FFFF00"/>
                </a:solidFill>
                <a:effectLst>
                  <a:glow rad="63500">
                    <a:schemeClr val="tx1"/>
                  </a:glow>
                </a:effectLst>
                <a:latin typeface="Arial" panose="020B0604020202020204" pitchFamily="34" charset="0"/>
              </a:rPr>
            </a:br>
            <a:r>
              <a:rPr lang="ru-RU" sz="5400" baseline="30000" dirty="0">
                <a:solidFill>
                  <a:srgbClr val="FFFF00"/>
                </a:solidFill>
                <a:effectLst>
                  <a:glow rad="63500">
                    <a:schemeClr val="tx1"/>
                  </a:glow>
                </a:effectLst>
                <a:latin typeface="Arial" panose="020B0604020202020204" pitchFamily="34" charset="0"/>
              </a:rPr>
              <a:t>47</a:t>
            </a:r>
            <a:r>
              <a:rPr lang="ru-RU" sz="5400" dirty="0">
                <a:solidFill>
                  <a:srgbClr val="FFFF00"/>
                </a:solidFill>
                <a:effectLst>
                  <a:glow rad="63500">
                    <a:schemeClr val="tx1"/>
                  </a:glow>
                </a:effectLst>
                <a:latin typeface="Arial" panose="020B0604020202020204" pitchFamily="34" charset="0"/>
              </a:rPr>
              <a:t> </a:t>
            </a:r>
            <a:r>
              <a:rPr lang="en-US" sz="5400" dirty="0">
                <a:solidFill>
                  <a:srgbClr val="FFFF00"/>
                </a:solidFill>
                <a:effectLst>
                  <a:glow rad="63500">
                    <a:schemeClr val="tx1"/>
                  </a:glow>
                </a:effectLst>
                <a:latin typeface="Arial" panose="020B0604020202020204" pitchFamily="34" charset="0"/>
              </a:rPr>
              <a:t>and my spirit rejoices in God my Savior</a:t>
            </a:r>
            <a:r>
              <a:rPr lang="ru-RU" sz="5400" dirty="0">
                <a:solidFill>
                  <a:srgbClr val="FFFF00"/>
                </a:solidFill>
                <a:effectLst>
                  <a:glow rad="63500">
                    <a:schemeClr val="tx1"/>
                  </a:glow>
                </a:effectLst>
                <a:latin typeface="Arial" panose="020B0604020202020204" pitchFamily="34" charset="0"/>
              </a:rPr>
              <a:t>,</a:t>
            </a:r>
          </a:p>
        </p:txBody>
      </p:sp>
    </p:spTree>
    <p:extLst>
      <p:ext uri="{BB962C8B-B14F-4D97-AF65-F5344CB8AC3E}">
        <p14:creationId xmlns:p14="http://schemas.microsoft.com/office/powerpoint/2010/main" val="23977556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 y="789709"/>
            <a:ext cx="9144000" cy="5370021"/>
          </a:xfrm>
        </p:spPr>
        <p:txBody>
          <a:bodyPr>
            <a:noAutofit/>
          </a:bodyPr>
          <a:lstStyle/>
          <a:p>
            <a:pPr>
              <a:lnSpc>
                <a:spcPct val="105000"/>
              </a:lnSpc>
            </a:pPr>
            <a:r>
              <a:rPr lang="ru-RU" sz="5400" baseline="30000" dirty="0">
                <a:solidFill>
                  <a:srgbClr val="002060"/>
                </a:solidFill>
                <a:effectLst>
                  <a:glow rad="63500">
                    <a:schemeClr val="bg1"/>
                  </a:glow>
                </a:effectLst>
                <a:latin typeface="Arial" panose="020B0604020202020204" pitchFamily="34" charset="0"/>
              </a:rPr>
              <a:t>48</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for he has been mindful of the humble state of his servant. From now on all generations will call me blessed</a:t>
            </a:r>
            <a:r>
              <a:rPr lang="ru-RU" sz="5400" dirty="0">
                <a:solidFill>
                  <a:srgbClr val="002060"/>
                </a:solidFill>
                <a:effectLst>
                  <a:glow rad="63500">
                    <a:schemeClr val="bg1"/>
                  </a:glow>
                </a:effectLst>
                <a:latin typeface="Arial" panose="020B0604020202020204" pitchFamily="34" charset="0"/>
              </a:rPr>
              <a:t>,</a:t>
            </a:r>
            <a:br>
              <a:rPr lang="ru-RU" sz="5400" dirty="0">
                <a:solidFill>
                  <a:srgbClr val="002060"/>
                </a:solidFill>
                <a:effectLst>
                  <a:glow rad="63500">
                    <a:schemeClr val="bg1"/>
                  </a:glow>
                </a:effectLst>
                <a:latin typeface="Arial" panose="020B0604020202020204" pitchFamily="34" charset="0"/>
              </a:rPr>
            </a:br>
            <a:r>
              <a:rPr lang="ru-RU" sz="5400" baseline="30000" dirty="0">
                <a:solidFill>
                  <a:srgbClr val="002060"/>
                </a:solidFill>
                <a:effectLst>
                  <a:glow rad="63500">
                    <a:schemeClr val="bg1"/>
                  </a:glow>
                </a:effectLst>
                <a:latin typeface="Arial" panose="020B0604020202020204" pitchFamily="34" charset="0"/>
              </a:rPr>
              <a:t>49</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for the Mighty One has done great things for me—holy is his name</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6353405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22663" y="1131094"/>
            <a:ext cx="9021337" cy="4472328"/>
          </a:xfrm>
        </p:spPr>
        <p:txBody>
          <a:bodyPr>
            <a:noAutofit/>
          </a:bodyPr>
          <a:lstStyle/>
          <a:p>
            <a:pPr>
              <a:lnSpc>
                <a:spcPct val="114000"/>
              </a:lnSpc>
            </a:pPr>
            <a:r>
              <a:rPr lang="ru-RU" sz="5000" baseline="30000" dirty="0">
                <a:solidFill>
                  <a:srgbClr val="FFFF00"/>
                </a:solidFill>
                <a:effectLst>
                  <a:glow rad="63500">
                    <a:schemeClr val="tx1"/>
                  </a:glow>
                </a:effectLst>
                <a:latin typeface="Arial" panose="020B0604020202020204" pitchFamily="34" charset="0"/>
              </a:rPr>
              <a:t>50</a:t>
            </a:r>
            <a:r>
              <a:rPr lang="ru-RU" sz="5000" dirty="0">
                <a:solidFill>
                  <a:srgbClr val="FFFF00"/>
                </a:solidFill>
                <a:effectLst>
                  <a:glow rad="63500">
                    <a:schemeClr val="tx1"/>
                  </a:glow>
                </a:effectLst>
                <a:latin typeface="Arial" panose="020B0604020202020204" pitchFamily="34" charset="0"/>
              </a:rPr>
              <a:t> </a:t>
            </a:r>
            <a:r>
              <a:rPr lang="en-US" sz="5000" dirty="0">
                <a:solidFill>
                  <a:srgbClr val="FFFF00"/>
                </a:solidFill>
                <a:effectLst>
                  <a:glow rad="63500">
                    <a:schemeClr val="tx1"/>
                  </a:glow>
                </a:effectLst>
                <a:latin typeface="Arial" panose="020B0604020202020204" pitchFamily="34" charset="0"/>
              </a:rPr>
              <a:t>His mercy extends to those who fear him, from generation to generation</a:t>
            </a:r>
            <a:r>
              <a:rPr lang="ru-RU" sz="5000" dirty="0">
                <a:solidFill>
                  <a:srgbClr val="FFFF00"/>
                </a:solidFill>
                <a:effectLst>
                  <a:glow rad="63500">
                    <a:schemeClr val="tx1"/>
                  </a:glow>
                </a:effectLst>
                <a:latin typeface="Arial" panose="020B0604020202020204" pitchFamily="34" charset="0"/>
              </a:rPr>
              <a:t>.</a:t>
            </a:r>
            <a:br>
              <a:rPr lang="ru-RU" sz="5000" dirty="0">
                <a:solidFill>
                  <a:srgbClr val="FFFF00"/>
                </a:solidFill>
                <a:effectLst>
                  <a:glow rad="63500">
                    <a:schemeClr val="tx1"/>
                  </a:glow>
                </a:effectLst>
                <a:latin typeface="Arial" panose="020B0604020202020204" pitchFamily="34" charset="0"/>
              </a:rPr>
            </a:br>
            <a:r>
              <a:rPr lang="ru-RU" sz="5000" baseline="30000" dirty="0">
                <a:solidFill>
                  <a:srgbClr val="FFFF00"/>
                </a:solidFill>
                <a:effectLst>
                  <a:glow rad="63500">
                    <a:schemeClr val="tx1"/>
                  </a:glow>
                </a:effectLst>
                <a:latin typeface="Arial" panose="020B0604020202020204" pitchFamily="34" charset="0"/>
              </a:rPr>
              <a:t>51</a:t>
            </a:r>
            <a:r>
              <a:rPr lang="ru-RU" sz="5000" dirty="0">
                <a:solidFill>
                  <a:srgbClr val="FFFF00"/>
                </a:solidFill>
                <a:effectLst>
                  <a:glow rad="63500">
                    <a:schemeClr val="tx1"/>
                  </a:glow>
                </a:effectLst>
                <a:latin typeface="Arial" panose="020B0604020202020204" pitchFamily="34" charset="0"/>
              </a:rPr>
              <a:t> </a:t>
            </a:r>
            <a:r>
              <a:rPr lang="en-US" sz="5000" dirty="0">
                <a:solidFill>
                  <a:srgbClr val="FFFF00"/>
                </a:solidFill>
                <a:effectLst>
                  <a:glow rad="63500">
                    <a:schemeClr val="tx1"/>
                  </a:glow>
                </a:effectLst>
                <a:latin typeface="Arial" panose="020B0604020202020204" pitchFamily="34" charset="0"/>
              </a:rPr>
              <a:t>He has performed mighty deeds with his arm; he has scattered those who are proud in their inmost thoughts…</a:t>
            </a:r>
            <a:endParaRPr lang="ru-RU" sz="5000" dirty="0">
              <a:solidFill>
                <a:srgbClr val="FFFF00"/>
              </a:solidFill>
              <a:effectLst>
                <a:glow rad="63500">
                  <a:schemeClr val="tx1"/>
                </a:glow>
              </a:effectLst>
              <a:latin typeface="Arial" panose="020B0604020202020204" pitchFamily="34" charset="0"/>
            </a:endParaRPr>
          </a:p>
        </p:txBody>
      </p:sp>
    </p:spTree>
    <p:extLst>
      <p:ext uri="{BB962C8B-B14F-4D97-AF65-F5344CB8AC3E}">
        <p14:creationId xmlns:p14="http://schemas.microsoft.com/office/powerpoint/2010/main" val="7130655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09372" y="732090"/>
            <a:ext cx="8725256" cy="4972050"/>
          </a:xfrm>
        </p:spPr>
        <p:txBody>
          <a:bodyPr>
            <a:noAutofit/>
          </a:bodyPr>
          <a:lstStyle/>
          <a:p>
            <a:pPr>
              <a:lnSpc>
                <a:spcPct val="114000"/>
              </a:lnSpc>
            </a:pPr>
            <a:r>
              <a:rPr lang="ru-RU" sz="5400" baseline="30000" dirty="0">
                <a:solidFill>
                  <a:srgbClr val="002060"/>
                </a:solidFill>
                <a:effectLst>
                  <a:glow rad="63500">
                    <a:schemeClr val="bg1"/>
                  </a:glow>
                </a:effectLst>
                <a:latin typeface="Arial" panose="020B0604020202020204" pitchFamily="34" charset="0"/>
              </a:rPr>
              <a:t>54</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He has helped his servant Israel, remembering to be merciful</a:t>
            </a:r>
            <a:r>
              <a:rPr lang="ru-RU" sz="5400" dirty="0">
                <a:solidFill>
                  <a:srgbClr val="002060"/>
                </a:solidFill>
                <a:effectLst>
                  <a:glow rad="63500">
                    <a:schemeClr val="bg1"/>
                  </a:glow>
                </a:effectLst>
                <a:latin typeface="Arial" panose="020B0604020202020204" pitchFamily="34" charset="0"/>
              </a:rPr>
              <a:t>,</a:t>
            </a:r>
            <a:br>
              <a:rPr lang="ru-RU" sz="5400" dirty="0">
                <a:solidFill>
                  <a:srgbClr val="002060"/>
                </a:solidFill>
                <a:effectLst>
                  <a:glow rad="63500">
                    <a:schemeClr val="bg1"/>
                  </a:glow>
                </a:effectLst>
                <a:latin typeface="Arial" panose="020B0604020202020204" pitchFamily="34" charset="0"/>
              </a:rPr>
            </a:br>
            <a:r>
              <a:rPr lang="ru-RU" sz="5400" baseline="30000" dirty="0">
                <a:solidFill>
                  <a:srgbClr val="002060"/>
                </a:solidFill>
                <a:effectLst>
                  <a:glow rad="63500">
                    <a:schemeClr val="bg1"/>
                  </a:glow>
                </a:effectLst>
                <a:latin typeface="Arial" panose="020B0604020202020204" pitchFamily="34" charset="0"/>
              </a:rPr>
              <a:t>55</a:t>
            </a:r>
            <a:r>
              <a:rPr lang="ru-RU" sz="5400" dirty="0">
                <a:solidFill>
                  <a:srgbClr val="002060"/>
                </a:solidFill>
                <a:effectLst>
                  <a:glow rad="63500">
                    <a:schemeClr val="bg1"/>
                  </a:glow>
                </a:effectLst>
                <a:latin typeface="Arial" panose="020B0604020202020204" pitchFamily="34" charset="0"/>
              </a:rPr>
              <a:t> </a:t>
            </a:r>
            <a:r>
              <a:rPr lang="en-US" sz="5400" dirty="0">
                <a:solidFill>
                  <a:srgbClr val="002060"/>
                </a:solidFill>
                <a:effectLst>
                  <a:glow rad="63500">
                    <a:schemeClr val="bg1"/>
                  </a:glow>
                </a:effectLst>
                <a:latin typeface="Arial" panose="020B0604020202020204" pitchFamily="34" charset="0"/>
              </a:rPr>
              <a:t>to Abraham and his descendants forever, just as he promised our ancestors</a:t>
            </a:r>
            <a:r>
              <a:rPr lang="ru-RU" sz="5400" dirty="0">
                <a:solidFill>
                  <a:srgbClr val="002060"/>
                </a:solidFill>
                <a:effectLst>
                  <a:glow rad="63500">
                    <a:schemeClr val="bg1"/>
                  </a:glow>
                </a:effectLst>
                <a:latin typeface="Arial" panose="020B0604020202020204" pitchFamily="34" charset="0"/>
              </a:rPr>
              <a:t>!</a:t>
            </a:r>
          </a:p>
        </p:txBody>
      </p:sp>
    </p:spTree>
    <p:extLst>
      <p:ext uri="{BB962C8B-B14F-4D97-AF65-F5344CB8AC3E}">
        <p14:creationId xmlns:p14="http://schemas.microsoft.com/office/powerpoint/2010/main" val="1403091928"/>
      </p:ext>
    </p:extLst>
  </p:cSld>
  <p:clrMapOvr>
    <a:masterClrMapping/>
  </p:clrMapOvr>
  <p:transition spd="med"/>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255</TotalTime>
  <Words>137</Words>
  <Application>Microsoft Office PowerPoint</Application>
  <PresentationFormat>Екран (4:3)</PresentationFormat>
  <Paragraphs>6</Paragraphs>
  <Slides>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Тема Office</vt:lpstr>
      <vt:lpstr>Mary’s Song</vt:lpstr>
      <vt:lpstr>46 And Mary said: “My soul glorifies the Lord,  47 and my spirit rejoices in God my Savior,</vt:lpstr>
      <vt:lpstr>48 for he has been mindful of the humble state of his servant. From now on all generations will call me blessed, 49 for the Mighty One has done great things for me—holy is his name,</vt:lpstr>
      <vt:lpstr>50 His mercy extends to those who fear him, from generation to generation. 51 He has performed mighty deeds with his arm; he has scattered those who are proud in their inmost thoughts…</vt:lpstr>
      <vt:lpstr>54 He has helped his servant Israel, remembering to be merciful, 55 to Abraham and his descendants forever, just as he promised our ancestors!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Пісня Мойсея</dc:title>
  <dc:creator>Обліковий запис Microsoft</dc:creator>
  <cp:lastModifiedBy>Dubenchuk Ivanka</cp:lastModifiedBy>
  <cp:revision>21</cp:revision>
  <dcterms:created xsi:type="dcterms:W3CDTF">2025-09-05T14:28:00Z</dcterms:created>
  <dcterms:modified xsi:type="dcterms:W3CDTF">2025-10-16T14:04:13Z</dcterms:modified>
</cp:coreProperties>
</file>